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4954" r:id="rId3"/>
    <p:sldId id="302" r:id="rId4"/>
    <p:sldId id="258" r:id="rId5"/>
    <p:sldId id="260" r:id="rId6"/>
    <p:sldId id="4949" r:id="rId7"/>
    <p:sldId id="4946" r:id="rId8"/>
    <p:sldId id="4958" r:id="rId9"/>
    <p:sldId id="5007" r:id="rId10"/>
    <p:sldId id="5008" r:id="rId11"/>
    <p:sldId id="5009" r:id="rId12"/>
    <p:sldId id="5011" r:id="rId13"/>
    <p:sldId id="5012" r:id="rId14"/>
    <p:sldId id="5013" r:id="rId15"/>
    <p:sldId id="5014" r:id="rId16"/>
    <p:sldId id="5015" r:id="rId17"/>
    <p:sldId id="5010" r:id="rId18"/>
    <p:sldId id="4950" r:id="rId19"/>
    <p:sldId id="4926" r:id="rId20"/>
    <p:sldId id="4994" r:id="rId21"/>
    <p:sldId id="4928" r:id="rId22"/>
    <p:sldId id="4995" r:id="rId23"/>
    <p:sldId id="4929" r:id="rId24"/>
    <p:sldId id="4930" r:id="rId25"/>
    <p:sldId id="4931" r:id="rId26"/>
    <p:sldId id="4932" r:id="rId27"/>
    <p:sldId id="4956" r:id="rId28"/>
    <p:sldId id="4999" r:id="rId29"/>
    <p:sldId id="5000" r:id="rId30"/>
    <p:sldId id="5001" r:id="rId31"/>
    <p:sldId id="5002" r:id="rId32"/>
    <p:sldId id="5003" r:id="rId33"/>
    <p:sldId id="5004" r:id="rId34"/>
    <p:sldId id="5005" r:id="rId35"/>
    <p:sldId id="5006" r:id="rId36"/>
    <p:sldId id="303" r:id="rId37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06" d="100"/>
          <a:sy n="106" d="100"/>
        </p:scale>
        <p:origin x="78" y="4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2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140472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95709" y="4756861"/>
            <a:ext cx="26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https://timw.info/9b1bc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5FF2E72F-C718-479B-BD9E-76FACC92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6" y="560553"/>
            <a:ext cx="8147648" cy="40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Transcription</a:t>
            </a:r>
          </a:p>
        </p:txBody>
      </p:sp>
      <p:pic>
        <p:nvPicPr>
          <p:cNvPr id="7170" name="Picture 2" descr="Audio files upload">
            <a:extLst>
              <a:ext uri="{FF2B5EF4-FFF2-40B4-BE49-F238E27FC236}">
                <a16:creationId xmlns:a16="http://schemas.microsoft.com/office/drawing/2014/main" id="{000297BD-7C71-4E17-93CF-6965853F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4" y="560553"/>
            <a:ext cx="6398112" cy="420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81869" y="4759051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https://timw.info/59036</a:t>
            </a:r>
          </a:p>
        </p:txBody>
      </p:sp>
    </p:spTree>
    <p:extLst>
      <p:ext uri="{BB962C8B-B14F-4D97-AF65-F5344CB8AC3E}">
        <p14:creationId xmlns:p14="http://schemas.microsoft.com/office/powerpoint/2010/main" val="125074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Assistant</a:t>
            </a:r>
          </a:p>
        </p:txBody>
      </p:sp>
      <p:pic>
        <p:nvPicPr>
          <p:cNvPr id="8194" name="Picture 2" descr="Architecture diagram">
            <a:extLst>
              <a:ext uri="{FF2B5EF4-FFF2-40B4-BE49-F238E27FC236}">
                <a16:creationId xmlns:a16="http://schemas.microsoft.com/office/drawing/2014/main" id="{4C399E9F-A060-41EC-9650-ADC03C8C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74" y="560553"/>
            <a:ext cx="5636651" cy="43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54709" y="4774167"/>
            <a:ext cx="288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https://timw.info/380d7</a:t>
            </a:r>
          </a:p>
        </p:txBody>
      </p:sp>
    </p:spTree>
    <p:extLst>
      <p:ext uri="{BB962C8B-B14F-4D97-AF65-F5344CB8AC3E}">
        <p14:creationId xmlns:p14="http://schemas.microsoft.com/office/powerpoint/2010/main" val="12273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998329" y="4759051"/>
            <a:ext cx="214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abcxy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651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/>
              <a:t>asdf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5885</TotalTime>
  <Words>370</Words>
  <Application>Microsoft Office PowerPoint</Application>
  <PresentationFormat>On-screen Show (16:9)</PresentationFormat>
  <Paragraphs>104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 </vt:lpstr>
      <vt:lpstr>Section Title</vt:lpstr>
      <vt:lpstr>Azure Cognitive Search</vt:lpstr>
      <vt:lpstr>Conversational Bot</vt:lpstr>
      <vt:lpstr>Chatbot</vt:lpstr>
      <vt:lpstr>Image Classification</vt:lpstr>
      <vt:lpstr>Machine Learning with AKS</vt:lpstr>
      <vt:lpstr>Speech Services</vt:lpstr>
      <vt:lpstr>Speech Transcription</vt:lpstr>
      <vt:lpstr>Visual Assistant</vt:lpstr>
      <vt:lpstr>Slide Title</vt:lpstr>
      <vt:lpstr>Exam AI-100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144</cp:revision>
  <dcterms:created xsi:type="dcterms:W3CDTF">2015-09-28T19:52:00Z</dcterms:created>
  <dcterms:modified xsi:type="dcterms:W3CDTF">2020-07-31T19:21:32Z</dcterms:modified>
</cp:coreProperties>
</file>